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9553575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735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574" y="102"/>
      </p:cViewPr>
      <p:guideLst>
        <p:guide orient="horz" pos="2735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961608"/>
            <a:ext cx="7772400" cy="1448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41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5350003"/>
            <a:ext cx="6400800" cy="6517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35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836" y="516520"/>
            <a:ext cx="7084328" cy="1448410"/>
          </a:xfrm>
        </p:spPr>
        <p:txBody>
          <a:bodyPr lIns="0" tIns="0" rIns="0" bIns="0"/>
          <a:lstStyle>
            <a:lvl1pPr>
              <a:defRPr sz="941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3495" y="1771899"/>
            <a:ext cx="5357009" cy="651717"/>
          </a:xfrm>
        </p:spPr>
        <p:txBody>
          <a:bodyPr lIns="0" tIns="0" rIns="0" bIns="0"/>
          <a:lstStyle>
            <a:lvl1pPr>
              <a:defRPr sz="4235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836" y="516520"/>
            <a:ext cx="7084328" cy="1448410"/>
          </a:xfrm>
        </p:spPr>
        <p:txBody>
          <a:bodyPr lIns="0" tIns="0" rIns="0" bIns="0"/>
          <a:lstStyle>
            <a:lvl1pPr>
              <a:defRPr sz="941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2197322"/>
            <a:ext cx="397764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2197322"/>
            <a:ext cx="397764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836" y="516520"/>
            <a:ext cx="7084328" cy="1448410"/>
          </a:xfrm>
        </p:spPr>
        <p:txBody>
          <a:bodyPr lIns="0" tIns="0" rIns="0" bIns="0"/>
          <a:lstStyle>
            <a:lvl1pPr>
              <a:defRPr sz="941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9553575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4727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68941" y="217127"/>
            <a:ext cx="8606118" cy="9119322"/>
          </a:xfrm>
          <a:custGeom>
            <a:avLst/>
            <a:gdLst/>
            <a:ahLst/>
            <a:cxnLst/>
            <a:rect l="l" t="t" r="r" b="b"/>
            <a:pathLst>
              <a:path w="7315200" h="9601200">
                <a:moveTo>
                  <a:pt x="7315200" y="0"/>
                </a:moveTo>
                <a:lnTo>
                  <a:pt x="0" y="0"/>
                </a:lnTo>
                <a:lnTo>
                  <a:pt x="0" y="9601200"/>
                </a:lnTo>
                <a:lnTo>
                  <a:pt x="7315200" y="9601200"/>
                </a:lnTo>
                <a:lnTo>
                  <a:pt x="7315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8941" y="217127"/>
            <a:ext cx="8606118" cy="9119322"/>
          </a:xfrm>
          <a:custGeom>
            <a:avLst/>
            <a:gdLst/>
            <a:ahLst/>
            <a:cxnLst/>
            <a:rect l="l" t="t" r="r" b="b"/>
            <a:pathLst>
              <a:path w="7315200" h="9601200">
                <a:moveTo>
                  <a:pt x="0" y="9601200"/>
                </a:moveTo>
                <a:lnTo>
                  <a:pt x="7315200" y="9601200"/>
                </a:lnTo>
                <a:lnTo>
                  <a:pt x="7315200" y="0"/>
                </a:lnTo>
                <a:lnTo>
                  <a:pt x="0" y="0"/>
                </a:lnTo>
                <a:lnTo>
                  <a:pt x="0" y="9601200"/>
                </a:lnTo>
                <a:close/>
              </a:path>
            </a:pathLst>
          </a:custGeom>
          <a:ln w="254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9089" y="434254"/>
            <a:ext cx="8066741" cy="8685068"/>
          </a:xfrm>
          <a:custGeom>
            <a:avLst/>
            <a:gdLst/>
            <a:ahLst/>
            <a:cxnLst/>
            <a:rect l="l" t="t" r="r" b="b"/>
            <a:pathLst>
              <a:path w="6856730" h="9144000">
                <a:moveTo>
                  <a:pt x="0" y="9144000"/>
                </a:moveTo>
                <a:lnTo>
                  <a:pt x="6856476" y="9144000"/>
                </a:lnTo>
                <a:lnTo>
                  <a:pt x="6856476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ln w="381000">
            <a:solidFill>
              <a:srgbClr val="FFCA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836" y="516520"/>
            <a:ext cx="7084328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93495" y="1771898"/>
            <a:ext cx="535700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8884825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888482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8884825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6">
        <a:defRPr>
          <a:latin typeface="+mn-lt"/>
          <a:ea typeface="+mn-ea"/>
          <a:cs typeface="+mn-cs"/>
        </a:defRPr>
      </a:lvl2pPr>
      <a:lvl3pPr marL="1075792">
        <a:defRPr>
          <a:latin typeface="+mn-lt"/>
          <a:ea typeface="+mn-ea"/>
          <a:cs typeface="+mn-cs"/>
        </a:defRPr>
      </a:lvl3pPr>
      <a:lvl4pPr marL="1613687">
        <a:defRPr>
          <a:latin typeface="+mn-lt"/>
          <a:ea typeface="+mn-ea"/>
          <a:cs typeface="+mn-cs"/>
        </a:defRPr>
      </a:lvl4pPr>
      <a:lvl5pPr marL="2151583">
        <a:defRPr>
          <a:latin typeface="+mn-lt"/>
          <a:ea typeface="+mn-ea"/>
          <a:cs typeface="+mn-cs"/>
        </a:defRPr>
      </a:lvl5pPr>
      <a:lvl6pPr marL="2689479">
        <a:defRPr>
          <a:latin typeface="+mn-lt"/>
          <a:ea typeface="+mn-ea"/>
          <a:cs typeface="+mn-cs"/>
        </a:defRPr>
      </a:lvl6pPr>
      <a:lvl7pPr marL="3227375">
        <a:defRPr>
          <a:latin typeface="+mn-lt"/>
          <a:ea typeface="+mn-ea"/>
          <a:cs typeface="+mn-cs"/>
        </a:defRPr>
      </a:lvl7pPr>
      <a:lvl8pPr marL="3765271">
        <a:defRPr>
          <a:latin typeface="+mn-lt"/>
          <a:ea typeface="+mn-ea"/>
          <a:cs typeface="+mn-cs"/>
        </a:defRPr>
      </a:lvl8pPr>
      <a:lvl9pPr marL="43031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6">
        <a:defRPr>
          <a:latin typeface="+mn-lt"/>
          <a:ea typeface="+mn-ea"/>
          <a:cs typeface="+mn-cs"/>
        </a:defRPr>
      </a:lvl2pPr>
      <a:lvl3pPr marL="1075792">
        <a:defRPr>
          <a:latin typeface="+mn-lt"/>
          <a:ea typeface="+mn-ea"/>
          <a:cs typeface="+mn-cs"/>
        </a:defRPr>
      </a:lvl3pPr>
      <a:lvl4pPr marL="1613687">
        <a:defRPr>
          <a:latin typeface="+mn-lt"/>
          <a:ea typeface="+mn-ea"/>
          <a:cs typeface="+mn-cs"/>
        </a:defRPr>
      </a:lvl4pPr>
      <a:lvl5pPr marL="2151583">
        <a:defRPr>
          <a:latin typeface="+mn-lt"/>
          <a:ea typeface="+mn-ea"/>
          <a:cs typeface="+mn-cs"/>
        </a:defRPr>
      </a:lvl5pPr>
      <a:lvl6pPr marL="2689479">
        <a:defRPr>
          <a:latin typeface="+mn-lt"/>
          <a:ea typeface="+mn-ea"/>
          <a:cs typeface="+mn-cs"/>
        </a:defRPr>
      </a:lvl6pPr>
      <a:lvl7pPr marL="3227375">
        <a:defRPr>
          <a:latin typeface="+mn-lt"/>
          <a:ea typeface="+mn-ea"/>
          <a:cs typeface="+mn-cs"/>
        </a:defRPr>
      </a:lvl7pPr>
      <a:lvl8pPr marL="3765271">
        <a:defRPr>
          <a:latin typeface="+mn-lt"/>
          <a:ea typeface="+mn-ea"/>
          <a:cs typeface="+mn-cs"/>
        </a:defRPr>
      </a:lvl8pPr>
      <a:lvl9pPr marL="43031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540738"/>
            <a:ext cx="6336104" cy="1249965"/>
          </a:xfrm>
          <a:prstGeom prst="rect">
            <a:avLst/>
          </a:prstGeom>
        </p:spPr>
        <p:txBody>
          <a:bodyPr vert="horz" wrap="square" lIns="0" tIns="18676" rIns="0" bIns="0" rtlCol="0">
            <a:spAutoFit/>
          </a:bodyPr>
          <a:lstStyle/>
          <a:p>
            <a:pPr marL="27642">
              <a:spcBef>
                <a:spcPts val="147"/>
              </a:spcBef>
            </a:pPr>
            <a:r>
              <a:rPr sz="8000" dirty="0"/>
              <a:t>Save</a:t>
            </a:r>
            <a:r>
              <a:rPr sz="8000" spc="-165" dirty="0"/>
              <a:t> </a:t>
            </a:r>
            <a:r>
              <a:rPr sz="8000" dirty="0"/>
              <a:t>The</a:t>
            </a:r>
            <a:r>
              <a:rPr sz="8000" spc="6" dirty="0"/>
              <a:t> </a:t>
            </a:r>
            <a:r>
              <a:rPr sz="8000" spc="-24" dirty="0"/>
              <a:t>Date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893495" y="1716742"/>
            <a:ext cx="5357009" cy="2221845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36607" marR="5977" algn="ctr">
              <a:spcBef>
                <a:spcPts val="118"/>
              </a:spcBef>
            </a:pPr>
            <a:r>
              <a:rPr sz="3200" dirty="0"/>
              <a:t>School</a:t>
            </a:r>
            <a:r>
              <a:rPr sz="3200" spc="-35" dirty="0"/>
              <a:t> </a:t>
            </a:r>
            <a:r>
              <a:rPr sz="3200" dirty="0"/>
              <a:t>of</a:t>
            </a:r>
            <a:r>
              <a:rPr sz="3200" spc="-24" dirty="0"/>
              <a:t> </a:t>
            </a:r>
            <a:r>
              <a:rPr sz="3200" dirty="0"/>
              <a:t>Allied</a:t>
            </a:r>
            <a:r>
              <a:rPr sz="3200" spc="-24" dirty="0"/>
              <a:t> </a:t>
            </a:r>
            <a:r>
              <a:rPr sz="3200" spc="-12" dirty="0"/>
              <a:t>Health </a:t>
            </a:r>
            <a:r>
              <a:rPr lang="en-US" sz="3200" spc="-12" dirty="0"/>
              <a:t>Event Name</a:t>
            </a:r>
            <a:endParaRPr sz="3200" spc="-29" dirty="0"/>
          </a:p>
          <a:p>
            <a:pPr marL="1438871" marR="1406000" algn="ctr">
              <a:lnSpc>
                <a:spcPct val="105300"/>
              </a:lnSpc>
              <a:spcBef>
                <a:spcPts val="188"/>
              </a:spcBef>
            </a:pPr>
            <a:r>
              <a:rPr lang="en-US" sz="2400" b="0" dirty="0"/>
              <a:t>Date</a:t>
            </a:r>
          </a:p>
          <a:p>
            <a:pPr marL="1438871" marR="1406000" algn="ctr">
              <a:lnSpc>
                <a:spcPct val="105300"/>
              </a:lnSpc>
              <a:spcBef>
                <a:spcPts val="188"/>
              </a:spcBef>
            </a:pPr>
            <a:r>
              <a:rPr lang="en-US" sz="2400" b="0" spc="-12" dirty="0"/>
              <a:t>Time</a:t>
            </a:r>
            <a:endParaRPr sz="2400" dirty="0"/>
          </a:p>
          <a:p>
            <a:pPr marL="23159" algn="ctr">
              <a:spcBef>
                <a:spcPts val="212"/>
              </a:spcBef>
            </a:pPr>
            <a:r>
              <a:rPr lang="en-US" sz="2400" b="0" dirty="0"/>
              <a:t>Location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1155149" y="4638196"/>
            <a:ext cx="3958665" cy="1525387"/>
          </a:xfrm>
          <a:prstGeom prst="rect">
            <a:avLst/>
          </a:prstGeom>
        </p:spPr>
        <p:txBody>
          <a:bodyPr vert="horz" wrap="square" lIns="0" tIns="14194" rIns="0" bIns="0" rtlCol="0">
            <a:spAutoFit/>
          </a:bodyPr>
          <a:lstStyle/>
          <a:p>
            <a:pPr marL="14942">
              <a:lnSpc>
                <a:spcPts val="3106"/>
              </a:lnSpc>
              <a:spcBef>
                <a:spcPts val="112"/>
              </a:spcBef>
            </a:pPr>
            <a:r>
              <a:rPr sz="2588" spc="-12" dirty="0">
                <a:latin typeface="Times New Roman"/>
                <a:cs typeface="Times New Roman"/>
              </a:rPr>
              <a:t>Featuring:</a:t>
            </a:r>
            <a:endParaRPr sz="2588" dirty="0">
              <a:latin typeface="Times New Roman"/>
              <a:cs typeface="Times New Roman"/>
            </a:endParaRPr>
          </a:p>
          <a:p>
            <a:pPr marL="14942">
              <a:lnSpc>
                <a:spcPts val="3106"/>
              </a:lnSpc>
            </a:pPr>
            <a:r>
              <a:rPr lang="en-US" sz="2588" b="1" dirty="0">
                <a:latin typeface="Times New Roman"/>
                <a:cs typeface="Times New Roman"/>
              </a:rPr>
              <a:t>Name</a:t>
            </a:r>
            <a:endParaRPr sz="2588" dirty="0">
              <a:latin typeface="Times New Roman"/>
              <a:cs typeface="Times New Roman"/>
            </a:endParaRPr>
          </a:p>
          <a:p>
            <a:pPr marL="14942">
              <a:spcBef>
                <a:spcPts val="100"/>
              </a:spcBef>
            </a:pPr>
            <a:r>
              <a:rPr lang="en-US" sz="2118" dirty="0">
                <a:latin typeface="Times New Roman"/>
                <a:cs typeface="Times New Roman"/>
              </a:rPr>
              <a:t>Title</a:t>
            </a:r>
            <a:endParaRPr sz="2118" dirty="0">
              <a:latin typeface="Times New Roman"/>
              <a:cs typeface="Times New Roman"/>
            </a:endParaRPr>
          </a:p>
          <a:p>
            <a:pPr marL="14942">
              <a:spcBef>
                <a:spcPts val="365"/>
              </a:spcBef>
            </a:pPr>
            <a:r>
              <a:rPr lang="en-US" dirty="0">
                <a:latin typeface="Times New Roman"/>
                <a:cs typeface="Times New Roman"/>
              </a:rPr>
              <a:t>Company</a:t>
            </a:r>
            <a:endParaRPr sz="2118" dirty="0">
              <a:latin typeface="Times New Roman"/>
              <a:cs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1445B7-17D8-BF5A-65A1-8AE0B7594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149" y="7669159"/>
            <a:ext cx="3958665" cy="10700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E9264D-E6FE-A708-5749-AF2201C041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70398" y="4563844"/>
            <a:ext cx="2422743" cy="24227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Office Theme</vt:lpstr>
      <vt:lpstr>Save The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</dc:title>
  <dc:creator>Huynh, Johnny</dc:creator>
  <cp:lastModifiedBy>Tran, Quang V.</cp:lastModifiedBy>
  <cp:revision>5</cp:revision>
  <dcterms:created xsi:type="dcterms:W3CDTF">2024-03-01T21:07:24Z</dcterms:created>
  <dcterms:modified xsi:type="dcterms:W3CDTF">2024-03-28T17:35:03Z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Microsoft® Publisher 2019</vt:lpwstr>
  </property>
  <property fmtid="{D5CDD505-2E9C-101B-9397-08002B2CF9AE}" pid="4" name="LastSaved">
    <vt:filetime>2024-03-01T00:00:00Z</vt:filetime>
  </property>
  <property fmtid="{D5CDD505-2E9C-101B-9397-08002B2CF9AE}" pid="5" name="Producer">
    <vt:lpwstr>Microsoft® Publisher 2019</vt:lpwstr>
  </property>
</Properties>
</file>